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3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5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0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6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7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02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4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2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1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3881-BB00-4290-BB65-83AD90602F09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0D92C-AE7C-4301-8261-4C8D08A02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9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Core @ 3 Tesla</a:t>
            </a:r>
            <a:br>
              <a:rPr lang="en-US" dirty="0" smtClean="0"/>
            </a:br>
            <a:r>
              <a:rPr lang="en-US" sz="4000" dirty="0" smtClean="0"/>
              <a:t>with </a:t>
            </a:r>
            <a:r>
              <a:rPr lang="en-US" sz="4000" dirty="0" err="1" smtClean="0"/>
              <a:t>Hcal</a:t>
            </a:r>
            <a:r>
              <a:rPr lang="en-US" sz="4000" dirty="0" smtClean="0"/>
              <a:t> mods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Brindza, ODU</a:t>
            </a:r>
          </a:p>
          <a:p>
            <a:r>
              <a:rPr lang="en-US" dirty="0" smtClean="0"/>
              <a:t>August 17,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17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191"/>
          </a:xfrm>
        </p:spPr>
        <p:txBody>
          <a:bodyPr/>
          <a:lstStyle/>
          <a:p>
            <a:r>
              <a:rPr lang="en-US" dirty="0" smtClean="0"/>
              <a:t>Revised CORE </a:t>
            </a:r>
            <a:r>
              <a:rPr lang="en-US" dirty="0" err="1" smtClean="0"/>
              <a:t>Hcal</a:t>
            </a:r>
            <a:r>
              <a:rPr lang="en-US" dirty="0" smtClean="0"/>
              <a:t> end @ 3 Tesla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814" y="1392964"/>
            <a:ext cx="11259950" cy="517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0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099"/>
          </a:xfrm>
        </p:spPr>
        <p:txBody>
          <a:bodyPr/>
          <a:lstStyle/>
          <a:p>
            <a:r>
              <a:rPr lang="en-US" dirty="0" smtClean="0"/>
              <a:t>CORE </a:t>
            </a:r>
            <a:r>
              <a:rPr lang="en-US" dirty="0" err="1" smtClean="0"/>
              <a:t>Bz</a:t>
            </a:r>
            <a:r>
              <a:rPr lang="en-US" dirty="0" smtClean="0"/>
              <a:t> on axis -500 to 500 cm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7667" y="1178140"/>
            <a:ext cx="10514735" cy="5581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76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2920"/>
          </a:xfrm>
        </p:spPr>
        <p:txBody>
          <a:bodyPr/>
          <a:lstStyle/>
          <a:p>
            <a:r>
              <a:rPr lang="en-US" dirty="0" smtClean="0"/>
              <a:t>CORE </a:t>
            </a:r>
            <a:r>
              <a:rPr lang="en-US" dirty="0" err="1" smtClean="0"/>
              <a:t>Bz</a:t>
            </a:r>
            <a:r>
              <a:rPr lang="en-US" dirty="0" smtClean="0"/>
              <a:t> on axis -300 to 300 cm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10272"/>
            <a:ext cx="10228819" cy="542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833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27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CORE </a:t>
            </a:r>
            <a:r>
              <a:rPr lang="en-US" dirty="0" err="1" smtClean="0"/>
              <a:t>Hcal</a:t>
            </a:r>
            <a:r>
              <a:rPr lang="en-US" dirty="0" smtClean="0"/>
              <a:t> mod </a:t>
            </a:r>
            <a:r>
              <a:rPr lang="en-US" dirty="0" err="1" smtClean="0"/>
              <a:t>projectivity</a:t>
            </a:r>
            <a:r>
              <a:rPr lang="en-US" dirty="0" smtClean="0"/>
              <a:t>( 0-250 Y, 0- 300 Z)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857" y="1204913"/>
            <a:ext cx="10320473" cy="547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3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55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Bz</a:t>
            </a:r>
            <a:r>
              <a:rPr lang="en-US" dirty="0" smtClean="0"/>
              <a:t> inside solenoid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488" y="1347670"/>
            <a:ext cx="11066462" cy="508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737"/>
          </a:xfrm>
        </p:spPr>
        <p:txBody>
          <a:bodyPr/>
          <a:lstStyle/>
          <a:p>
            <a:r>
              <a:rPr lang="en-US" dirty="0" smtClean="0"/>
              <a:t>Br coil R =110 cm, -120-120 in Z, nodal fields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1" y="1189698"/>
            <a:ext cx="10315876" cy="547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576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 coil R =110 cm, -120-120 in Z, integral fields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698" y="1204913"/>
            <a:ext cx="10239729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851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Coil forces by various 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107969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8231808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6907769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0468739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42865697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138481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Coil 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Force  </a:t>
                      </a:r>
                      <a:r>
                        <a:rPr lang="en-US" dirty="0" err="1" smtClean="0"/>
                        <a:t>newtons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Force  pounds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330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+1,178,000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7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Nodal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-517,735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2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Integral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Integral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-377,177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86,542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 hand( f = - </a:t>
                      </a:r>
                      <a:r>
                        <a:rPr lang="en-US" dirty="0" err="1" smtClean="0"/>
                        <a:t>IBrL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-379407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0986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5892" y="4213077"/>
            <a:ext cx="69648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Fz</a:t>
            </a:r>
            <a:r>
              <a:rPr lang="en-US" dirty="0" smtClean="0"/>
              <a:t> = -</a:t>
            </a:r>
            <a:r>
              <a:rPr lang="en-US" dirty="0" err="1" smtClean="0"/>
              <a:t>Int</a:t>
            </a:r>
            <a:r>
              <a:rPr lang="en-US" dirty="0" smtClean="0"/>
              <a:t>( J x Br) </a:t>
            </a:r>
            <a:r>
              <a:rPr lang="en-US" dirty="0" err="1" smtClean="0"/>
              <a:t>dV</a:t>
            </a:r>
            <a:r>
              <a:rPr lang="en-US" dirty="0" smtClean="0"/>
              <a:t> = (Sum Br)/N  * I *N* 2Pi R</a:t>
            </a:r>
          </a:p>
          <a:p>
            <a:r>
              <a:rPr lang="en-US" dirty="0" smtClean="0"/>
              <a:t>J is a constant 3200 Amps/cm</a:t>
            </a:r>
          </a:p>
          <a:p>
            <a:r>
              <a:rPr lang="en-US" dirty="0" smtClean="0"/>
              <a:t>R is mid radius 115 cm</a:t>
            </a:r>
          </a:p>
          <a:p>
            <a:r>
              <a:rPr lang="en-US" dirty="0" smtClean="0"/>
              <a:t>I get Br every cm along the coil from Tosca mid coil and then 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0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169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Core @ 3 Tesla with Hcal mods</vt:lpstr>
      <vt:lpstr>Revised CORE Hcal end @ 3 Tesla</vt:lpstr>
      <vt:lpstr>CORE Bz on axis -500 to 500 cm</vt:lpstr>
      <vt:lpstr>CORE Bz on axis -300 to 300 cm</vt:lpstr>
      <vt:lpstr>CORE Hcal mod projectivity( 0-250 Y, 0- 300 Z)</vt:lpstr>
      <vt:lpstr>Bz inside solenoid</vt:lpstr>
      <vt:lpstr>Br coil R =110 cm, -120-120 in Z, nodal fields</vt:lpstr>
      <vt:lpstr>Br coil R =110 cm, -120-120 in Z, integral fields</vt:lpstr>
      <vt:lpstr>Coil forces by various methods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@ 3 Tesla with Hcal mods</dc:title>
  <dc:creator>Paul Brindza</dc:creator>
  <cp:lastModifiedBy>Paul Brindza</cp:lastModifiedBy>
  <cp:revision>7</cp:revision>
  <dcterms:created xsi:type="dcterms:W3CDTF">2021-08-17T16:25:50Z</dcterms:created>
  <dcterms:modified xsi:type="dcterms:W3CDTF">2021-08-17T20:03:59Z</dcterms:modified>
</cp:coreProperties>
</file>