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02" d="100"/>
          <a:sy n="102" d="100"/>
        </p:scale>
        <p:origin x="192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E0192-80F6-054C-A28B-62067819BF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D487BC-A0BD-0045-90F0-BC0004BF1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66CCF-17E2-4044-A559-6D7736A4B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6C91-500E-5044-9523-031505718AA1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DBA0C-761A-A847-B711-FF0F6453F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795B3-ABA6-1A4C-B2FB-33F96D293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75E97-8FB2-6043-8CC6-DE7CDEF0C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857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F240D-BF02-D44E-8A41-9613E6A91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09ECE7-E5E4-C748-AF9E-A6E63039CF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7A1DE-07AA-2C41-8EE8-C35B9C957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6C91-500E-5044-9523-031505718AA1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A61EF-5FF2-D142-BF9A-7C741FCE3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26B66-7161-BC44-AFC2-81D270A72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75E97-8FB2-6043-8CC6-DE7CDEF0C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693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1F4005-CF18-3340-8003-E000E00B4E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8226BB-E2A6-5A4D-B747-610DCB3A20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A5F37-783C-0A46-A102-519339F88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6C91-500E-5044-9523-031505718AA1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72B9D-8970-AA4E-A869-A7F29A2A0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CF981-84D0-FF4C-95CF-415C18F48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75E97-8FB2-6043-8CC6-DE7CDEF0C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4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D161C-4E4E-EA48-8C2F-2E9B8B1FF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A401B-EE6A-6641-A8A1-110D55110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39EB1-CC91-C041-90C9-D646B8C0A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6C91-500E-5044-9523-031505718AA1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CFF71-5F4C-0443-89AA-38C2CB6F6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FED89-3621-1140-8699-7B1CCDE7D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75E97-8FB2-6043-8CC6-DE7CDEF0C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1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0AA6F-CA16-EA43-AE7B-E4A594436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D62064-F074-DE4B-AE2E-D61587B4BA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A3787B-B9A9-4242-B84F-2837F4F7A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6C91-500E-5044-9523-031505718AA1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D60F2-60A0-BF4A-919E-740349137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5E94A-B179-B449-A044-BAE14FF04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75E97-8FB2-6043-8CC6-DE7CDEF0C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58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FB8AB-61F0-194C-8608-DE1CA155F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1BF76-F0F6-F846-859F-427DEBA19D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488BB8-06E1-AA4C-80B9-FBE8D33646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CFAED2-C353-9246-9435-CAB2C560C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6C91-500E-5044-9523-031505718AA1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F805F3-BD93-5547-984B-BF3DC182B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02CA6-EB4A-8048-B981-659C1806C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75E97-8FB2-6043-8CC6-DE7CDEF0C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29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DE470-9771-D44A-8582-5547A84AB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008C67-9DE7-4F45-AE46-26166E6908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A6ED64-4F89-B740-AC09-39C1930FFA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10CA11-BF20-CA42-9F2B-8A558DD1E8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D6D7F4-2DFC-BA48-A39F-EE98404E4A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37E99-76E5-B24E-8F02-91DA566E6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6C91-500E-5044-9523-031505718AA1}" type="datetimeFigureOut">
              <a:rPr lang="en-US" smtClean="0"/>
              <a:t>1/27/22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05C704-4F4F-5C4D-87B7-2EC4AC5D0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2127FF-C02F-E949-8371-69BB1DB46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75E97-8FB2-6043-8CC6-DE7CDEF0C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22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05B73-6C89-0C45-B458-FE5EADF7B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B867E8-25F9-D444-A88C-0C7174641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6C91-500E-5044-9523-031505718AA1}" type="datetimeFigureOut">
              <a:rPr lang="en-US" smtClean="0"/>
              <a:t>1/27/22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412470-05D7-584C-A7F4-2A96160C5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19561B-3BAD-B740-86EF-4D2BD3092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75E97-8FB2-6043-8CC6-DE7CDEF0C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74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B30945-77DB-1048-8D04-D05959064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6C91-500E-5044-9523-031505718AA1}" type="datetimeFigureOut">
              <a:rPr lang="en-US" smtClean="0"/>
              <a:t>1/27/22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5A1D6E-B709-764D-B085-C0DD0D53B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E2048D-CA25-8242-B268-3E0A3EA08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75E97-8FB2-6043-8CC6-DE7CDEF0C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58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2E4BB-09D8-934A-AD35-04761E83C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CF149-BBE4-2341-A5C8-386954507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D66037-8182-6247-A549-61367A988C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B06BB-EB7D-5D45-AF4C-00053D7FC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6C91-500E-5044-9523-031505718AA1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E3458-617E-B243-9486-15389B2E6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48C16-EDC2-914B-B5DE-1B3D3CDA9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75E97-8FB2-6043-8CC6-DE7CDEF0C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38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1DF68-A224-5D47-84A3-0CCE281AC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E9E1E2-000B-C04C-82F3-9B04A4364C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4F0C9D-33ED-9647-8761-3BB69B18AA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C3C4FE-69EB-194F-8531-6A06C41C1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6C91-500E-5044-9523-031505718AA1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31CC10-E16A-DB4D-8B52-246097E12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7EC2F0-C435-D542-B7A1-27D5842F5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75E97-8FB2-6043-8CC6-DE7CDEF0C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81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2238F0-E420-CE4C-895F-2253B258A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CAD1CA-26F0-264F-96A1-4E355179A9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38C3B-D51B-934F-8763-DBAACB0B1E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86C91-500E-5044-9523-031505718AA1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8A6C5-87B4-FB43-86B2-B7270D0BED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2C48C-1695-1E4B-BC62-6AE02615DE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75E97-8FB2-6043-8CC6-DE7CDEF0C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27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7CF4DE98-8FE0-B64D-8CCF-4BF62BA8C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29" y="68573"/>
            <a:ext cx="12116532" cy="575474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9FD161-98EF-1642-BCA0-B66E765D4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2195" y="2524679"/>
            <a:ext cx="9144000" cy="2387600"/>
          </a:xfrm>
        </p:spPr>
        <p:txBody>
          <a:bodyPr/>
          <a:lstStyle/>
          <a:p>
            <a:r>
              <a:rPr lang="en-US" dirty="0"/>
              <a:t>CORE General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501517-2000-0F47-ACA1-32CAC3375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2195" y="5944170"/>
            <a:ext cx="9144000" cy="669338"/>
          </a:xfrm>
        </p:spPr>
        <p:txBody>
          <a:bodyPr/>
          <a:lstStyle/>
          <a:p>
            <a:r>
              <a:rPr lang="en-US" dirty="0"/>
              <a:t>27 January 2022</a:t>
            </a:r>
          </a:p>
        </p:txBody>
      </p:sp>
    </p:spTree>
    <p:extLst>
      <p:ext uri="{BB962C8B-B14F-4D97-AF65-F5344CB8AC3E}">
        <p14:creationId xmlns:p14="http://schemas.microsoft.com/office/powerpoint/2010/main" val="2225231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7C508-1D39-2540-9DD8-C0C59AAF3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8FF2F-89EF-B446-A448-78BF71105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of Meetings with DPAP</a:t>
            </a:r>
          </a:p>
          <a:p>
            <a:r>
              <a:rPr lang="en-US" dirty="0"/>
              <a:t>Discussion for Publication of Proposal and Supplemental Materials</a:t>
            </a:r>
          </a:p>
          <a:p>
            <a:r>
              <a:rPr lang="en-US" dirty="0"/>
              <a:t>Expectation of acceleration of CORE activity after March 1</a:t>
            </a:r>
          </a:p>
          <a:p>
            <a:pPr lvl="1"/>
            <a:r>
              <a:rPr lang="en-US" dirty="0"/>
              <a:t>Outreach</a:t>
            </a:r>
          </a:p>
          <a:p>
            <a:pPr lvl="1"/>
            <a:r>
              <a:rPr lang="en-US" dirty="0"/>
              <a:t>Speaker diversification</a:t>
            </a:r>
          </a:p>
          <a:p>
            <a:pPr lvl="1"/>
            <a:r>
              <a:rPr lang="en-US" dirty="0"/>
              <a:t>Documentation</a:t>
            </a:r>
          </a:p>
          <a:p>
            <a:pPr lvl="1"/>
            <a:r>
              <a:rPr lang="en-US" dirty="0"/>
              <a:t>Extended simulations</a:t>
            </a:r>
          </a:p>
          <a:p>
            <a:pPr lvl="1"/>
            <a:r>
              <a:rPr lang="en-US" dirty="0"/>
              <a:t>U.S. NSAC Long Range Plan</a:t>
            </a:r>
          </a:p>
          <a:p>
            <a:endParaRPr lang="en-US" dirty="0"/>
          </a:p>
        </p:txBody>
      </p:sp>
      <p:pic>
        <p:nvPicPr>
          <p:cNvPr id="5" name="Picture 4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7E1C0460-23F4-564D-A327-73A58E6C75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3062" y="62587"/>
            <a:ext cx="3498937" cy="2198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619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43</Words>
  <Application>Microsoft Macintosh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CORE General Meeting</vt:lpstr>
      <vt:lpstr>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 General Meeting</dc:title>
  <dc:creator>Hyde, Charles E.</dc:creator>
  <cp:lastModifiedBy>Hyde, Charles E.</cp:lastModifiedBy>
  <cp:revision>1</cp:revision>
  <dcterms:created xsi:type="dcterms:W3CDTF">2022-01-27T14:45:55Z</dcterms:created>
  <dcterms:modified xsi:type="dcterms:W3CDTF">2022-01-27T14:58:30Z</dcterms:modified>
</cp:coreProperties>
</file>