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3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45719-55EE-B74E-A00B-7C86B14DD551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A3CC-35B9-0D42-A02E-8969F7C2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7261-1B9E-D640-BB50-AC69FFEBF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7BD38-E77A-604C-85C5-2D219259B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A9586-C08E-FE4D-93D0-C0EF6F0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CE00-CA36-DA45-97D9-C5607DF1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B486-E673-184B-89C5-A18E59DE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9E20-BC0A-544A-A594-18BAFCCE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42D95-CBD5-104B-B1A4-92411C7D8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4A3F-D1CC-1F41-B38D-36394B40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03B9-3059-5145-A0D6-451EDF68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E095-6015-FE4E-930A-A8BEFB84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FFE54-D7B7-B748-98E7-B5686395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2767-884B-B649-AA15-F0D38A78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ED64-7F9F-BF41-A642-2C7531E4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F0F6-E60E-8042-B997-C594676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13CF-D708-CE49-A9A9-592A351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4664-2D08-8D40-A528-5E96F3EC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C01A2-AF85-1745-88ED-B5F56243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D734-8D8D-F046-99CD-5A94BE5D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0DF0-1177-AF4F-8988-E783DA51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C7F9-0804-FF4A-9E7B-2D5E76B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4130A13-D238-A349-8C99-9CB41D6D09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52A577C-3F9D-9948-AAC1-4EA0C2156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6302" y="-5574"/>
            <a:ext cx="3014546" cy="1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EC6-1365-7D4A-940A-D053C4CD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D8ACC-021B-4048-8607-09BB28A3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6C7B-0A0F-6B4A-BC03-0BD02C0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66A8-8210-B240-9EED-D4E6F544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C88E-9E1A-CB42-96C7-8F4FB62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7894-5EEA-4C49-B1E3-5FF33008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F29-7EFE-8E4C-ABA0-191520AF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8304-3E04-AA43-BA58-87A1347A9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54416-37B8-5641-8825-4BF0FE2E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75877-F623-D14A-AB25-C7458144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F640-CE21-7B43-9FB0-FFDC541F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DC19-5834-6149-83D7-C05FFE55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B5BD-AB4A-B144-9C9A-A0BB61EE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6D6E8-E340-3640-AFFA-C23CE7A6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34F15-8948-FA41-9402-D1DA797AE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66BA6-28B9-984C-B6CA-B6AC81A54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6BC4B-28D5-FC45-9ADD-83690C0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3802-21E7-E044-A2E3-01494FC2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4C70D-A04E-E949-9339-C053C112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853-5790-BB46-87FD-60C08FA8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47DEB-5AAE-2743-BB0B-75D57F75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96CCA-5CAC-4843-89C0-3F133398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B8FAD-5DAB-4246-821F-2637BA29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B81E-43AE-7E45-8893-86BECE33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AA444-034C-1448-84EF-B3E4B002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78DA-E858-3240-9194-8F05C5DF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3B35-537A-A246-A9AC-4D3FC48D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F036-19F0-2843-B0A4-9B75C79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6FB9-0D54-3249-8B4A-337344C8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D48E-B26C-4B4B-8C56-D8F1289A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AA212-4516-A344-AA44-E0B4B474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600A9-5E89-B34E-BADD-044D8FF0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1F46-985B-2B4D-9027-F9BBB79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F337-26C9-CA4E-BC28-60A3EC7B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646B8-8961-6D42-AF42-A26DA2F2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CFBF-4D04-A84E-946E-8C47C836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07769-2217-974E-A3AC-20B3CD79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C2387-06C5-C94F-B7EE-9B164824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2CBE3-38E9-7248-A983-8FB6845F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A9C47-E9A8-FC49-A7DA-8801B5AE8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C4DA-39A5-7747-86DA-CE433A5E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9454-A33A-F446-9546-915897BF9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86B58-80C3-CA46-895C-B3A82200D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20227-561C-0A4B-8200-C063B055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0"/>
            <a:ext cx="105424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3B8D6-E921-2D46-AC09-85D537BFF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940" y="491490"/>
            <a:ext cx="6572250" cy="811530"/>
          </a:xfrm>
          <a:solidFill>
            <a:srgbClr val="FFFFFF">
              <a:alpha val="65098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CORE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51D6-DE93-7F49-949E-3AF5B3D98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24 March 2022</a:t>
            </a:r>
          </a:p>
          <a:p>
            <a:r>
              <a:rPr lang="en-US" sz="2800" dirty="0">
                <a:solidFill>
                  <a:schemeClr val="bg1"/>
                </a:solidFill>
              </a:rPr>
              <a:t>4 April 2022</a:t>
            </a:r>
          </a:p>
        </p:txBody>
      </p:sp>
    </p:spTree>
    <p:extLst>
      <p:ext uri="{BB962C8B-B14F-4D97-AF65-F5344CB8AC3E}">
        <p14:creationId xmlns:p14="http://schemas.microsoft.com/office/powerpoint/2010/main" val="21220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BAD-D14C-7B45-9E45-3CBEF053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2DD3-36D3-9641-987F-8F898240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program for Generic Detector R&amp;D for the EIC</a:t>
            </a:r>
          </a:p>
          <a:p>
            <a:pPr lvl="1"/>
            <a:r>
              <a:rPr lang="en-US" dirty="0"/>
              <a:t>Beyond the “Project Detector” </a:t>
            </a:r>
          </a:p>
          <a:p>
            <a:pPr lvl="1"/>
            <a:r>
              <a:rPr lang="en-US" dirty="0"/>
              <a:t>To be started in US FY2022 (Before Oct 1, 2022)</a:t>
            </a:r>
          </a:p>
          <a:p>
            <a:r>
              <a:rPr lang="en-US" dirty="0"/>
              <a:t>CORE Software Update</a:t>
            </a:r>
          </a:p>
          <a:p>
            <a:pPr lvl="1"/>
            <a:r>
              <a:rPr lang="en-US" dirty="0"/>
              <a:t>Wenliang (Bill) Lee</a:t>
            </a:r>
          </a:p>
          <a:p>
            <a:r>
              <a:rPr lang="en-US" dirty="0"/>
              <a:t>Discussion of CORE as “reference” for second EIC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E7622-6AA0-4B45-BF6D-087FDC62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8443-6AB7-024F-BE7B-510BD0E8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2BBB-018F-2640-BED1-654441A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64</Words>
  <Application>Microsoft Macintosh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CORE General Meeting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General Meeting</dc:title>
  <dc:creator>Hyde, Charles E.</dc:creator>
  <cp:lastModifiedBy>Hyde, Charles E.</cp:lastModifiedBy>
  <cp:revision>5</cp:revision>
  <dcterms:created xsi:type="dcterms:W3CDTF">2022-03-23T23:16:24Z</dcterms:created>
  <dcterms:modified xsi:type="dcterms:W3CDTF">2022-04-04T17:53:07Z</dcterms:modified>
</cp:coreProperties>
</file>