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0F667-0F03-E944-A78A-9C90ADB3AC93}" v="11" dt="2022-06-07T15:06:06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7"/>
    <p:restoredTop sz="94648"/>
  </p:normalViewPr>
  <p:slideViewPr>
    <p:cSldViewPr snapToGrid="0" snapToObjects="1">
      <p:cViewPr varScale="1">
        <p:scale>
          <a:sx n="77" d="100"/>
          <a:sy n="77" d="100"/>
        </p:scale>
        <p:origin x="200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de, Charles E." userId="fab2a4be-7ede-485b-a336-c962d561cb82" providerId="ADAL" clId="{BAF0F667-0F03-E944-A78A-9C90ADB3AC93}"/>
    <pc:docChg chg="custSel addSld modSld">
      <pc:chgData name="Hyde, Charles E." userId="fab2a4be-7ede-485b-a336-c962d561cb82" providerId="ADAL" clId="{BAF0F667-0F03-E944-A78A-9C90ADB3AC93}" dt="2022-06-07T15:06:28.587" v="574" actId="20577"/>
      <pc:docMkLst>
        <pc:docMk/>
      </pc:docMkLst>
      <pc:sldChg chg="modSp mod">
        <pc:chgData name="Hyde, Charles E." userId="fab2a4be-7ede-485b-a336-c962d561cb82" providerId="ADAL" clId="{BAF0F667-0F03-E944-A78A-9C90ADB3AC93}" dt="2022-06-07T14:37:40.844" v="4" actId="20577"/>
        <pc:sldMkLst>
          <pc:docMk/>
          <pc:sldMk cId="2122081944" sldId="256"/>
        </pc:sldMkLst>
        <pc:spChg chg="mod">
          <ac:chgData name="Hyde, Charles E." userId="fab2a4be-7ede-485b-a336-c962d561cb82" providerId="ADAL" clId="{BAF0F667-0F03-E944-A78A-9C90ADB3AC93}" dt="2022-06-07T14:37:40.844" v="4" actId="20577"/>
          <ac:spMkLst>
            <pc:docMk/>
            <pc:sldMk cId="2122081944" sldId="256"/>
            <ac:spMk id="3" creationId="{C04451D6-DE93-7F49-949E-3AF5B3D98ADF}"/>
          </ac:spMkLst>
        </pc:spChg>
      </pc:sldChg>
      <pc:sldChg chg="modSp mod">
        <pc:chgData name="Hyde, Charles E." userId="fab2a4be-7ede-485b-a336-c962d561cb82" providerId="ADAL" clId="{BAF0F667-0F03-E944-A78A-9C90ADB3AC93}" dt="2022-06-07T14:39:53.522" v="249" actId="20577"/>
        <pc:sldMkLst>
          <pc:docMk/>
          <pc:sldMk cId="3284190838" sldId="257"/>
        </pc:sldMkLst>
        <pc:spChg chg="mod">
          <ac:chgData name="Hyde, Charles E." userId="fab2a4be-7ede-485b-a336-c962d561cb82" providerId="ADAL" clId="{BAF0F667-0F03-E944-A78A-9C90ADB3AC93}" dt="2022-06-07T14:39:53.522" v="249" actId="20577"/>
          <ac:spMkLst>
            <pc:docMk/>
            <pc:sldMk cId="3284190838" sldId="257"/>
            <ac:spMk id="3" creationId="{5CC52DD3-36D3-9641-987F-8F89824082F1}"/>
          </ac:spMkLst>
        </pc:spChg>
      </pc:sldChg>
      <pc:sldChg chg="modSp new mod">
        <pc:chgData name="Hyde, Charles E." userId="fab2a4be-7ede-485b-a336-c962d561cb82" providerId="ADAL" clId="{BAF0F667-0F03-E944-A78A-9C90ADB3AC93}" dt="2022-06-07T14:47:17.961" v="397" actId="3626"/>
        <pc:sldMkLst>
          <pc:docMk/>
          <pc:sldMk cId="1071433820" sldId="258"/>
        </pc:sldMkLst>
        <pc:spChg chg="mod">
          <ac:chgData name="Hyde, Charles E." userId="fab2a4be-7ede-485b-a336-c962d561cb82" providerId="ADAL" clId="{BAF0F667-0F03-E944-A78A-9C90ADB3AC93}" dt="2022-06-07T14:40:20.388" v="258" actId="20577"/>
          <ac:spMkLst>
            <pc:docMk/>
            <pc:sldMk cId="1071433820" sldId="258"/>
            <ac:spMk id="2" creationId="{0B2179D6-24A1-BCA7-7449-129527B9B07D}"/>
          </ac:spMkLst>
        </pc:spChg>
        <pc:spChg chg="mod">
          <ac:chgData name="Hyde, Charles E." userId="fab2a4be-7ede-485b-a336-c962d561cb82" providerId="ADAL" clId="{BAF0F667-0F03-E944-A78A-9C90ADB3AC93}" dt="2022-06-07T14:47:17.961" v="397" actId="3626"/>
          <ac:spMkLst>
            <pc:docMk/>
            <pc:sldMk cId="1071433820" sldId="258"/>
            <ac:spMk id="3" creationId="{4ED274F0-FB58-D686-7863-D3FBC6F46421}"/>
          </ac:spMkLst>
        </pc:spChg>
      </pc:sldChg>
      <pc:sldChg chg="addSp modSp new mod">
        <pc:chgData name="Hyde, Charles E." userId="fab2a4be-7ede-485b-a336-c962d561cb82" providerId="ADAL" clId="{BAF0F667-0F03-E944-A78A-9C90ADB3AC93}" dt="2022-06-07T15:06:28.587" v="574" actId="20577"/>
        <pc:sldMkLst>
          <pc:docMk/>
          <pc:sldMk cId="720765534" sldId="259"/>
        </pc:sldMkLst>
        <pc:spChg chg="mod">
          <ac:chgData name="Hyde, Charles E." userId="fab2a4be-7ede-485b-a336-c962d561cb82" providerId="ADAL" clId="{BAF0F667-0F03-E944-A78A-9C90ADB3AC93}" dt="2022-06-07T14:47:55.036" v="448" actId="20577"/>
          <ac:spMkLst>
            <pc:docMk/>
            <pc:sldMk cId="720765534" sldId="259"/>
            <ac:spMk id="2" creationId="{0DCD595C-274E-8273-7360-77676D2E1CEF}"/>
          </ac:spMkLst>
        </pc:spChg>
        <pc:spChg chg="mod">
          <ac:chgData name="Hyde, Charles E." userId="fab2a4be-7ede-485b-a336-c962d561cb82" providerId="ADAL" clId="{BAF0F667-0F03-E944-A78A-9C90ADB3AC93}" dt="2022-06-07T15:06:28.587" v="574" actId="20577"/>
          <ac:spMkLst>
            <pc:docMk/>
            <pc:sldMk cId="720765534" sldId="259"/>
            <ac:spMk id="3" creationId="{EBB7E6F2-E0D0-2907-BB76-432E852FC353}"/>
          </ac:spMkLst>
        </pc:spChg>
        <pc:spChg chg="add mod">
          <ac:chgData name="Hyde, Charles E." userId="fab2a4be-7ede-485b-a336-c962d561cb82" providerId="ADAL" clId="{BAF0F667-0F03-E944-A78A-9C90ADB3AC93}" dt="2022-06-07T15:03:36.390" v="561" actId="1582"/>
          <ac:spMkLst>
            <pc:docMk/>
            <pc:sldMk cId="720765534" sldId="259"/>
            <ac:spMk id="9" creationId="{A8BB117E-FF96-3E76-6245-F902F38DDDB8}"/>
          </ac:spMkLst>
        </pc:spChg>
        <pc:picChg chg="add mod">
          <ac:chgData name="Hyde, Charles E." userId="fab2a4be-7ede-485b-a336-c962d561cb82" providerId="ADAL" clId="{BAF0F667-0F03-E944-A78A-9C90ADB3AC93}" dt="2022-06-07T15:02:06.381" v="476" actId="1076"/>
          <ac:picMkLst>
            <pc:docMk/>
            <pc:sldMk cId="720765534" sldId="259"/>
            <ac:picMk id="8" creationId="{428D55F4-A9B1-05E7-C94E-059732E8370A}"/>
          </ac:picMkLst>
        </pc:picChg>
        <pc:cxnChg chg="add mod">
          <ac:chgData name="Hyde, Charles E." userId="fab2a4be-7ede-485b-a336-c962d561cb82" providerId="ADAL" clId="{BAF0F667-0F03-E944-A78A-9C90ADB3AC93}" dt="2022-06-07T15:06:16.660" v="570" actId="14100"/>
          <ac:cxnSpMkLst>
            <pc:docMk/>
            <pc:sldMk cId="720765534" sldId="259"/>
            <ac:cxnSpMk id="11" creationId="{8986455A-6EC0-14DB-A39E-65F671BB82A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45719-55EE-B74E-A00B-7C86B14DD551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3A3CC-35B9-0D42-A02E-8969F7C2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7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7261-1B9E-D640-BB50-AC69FFEBF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7BD38-E77A-604C-85C5-2D219259B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A9586-C08E-FE4D-93D0-C0EF6F0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CE00-CA36-DA45-97D9-C5607DF1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B486-E673-184B-89C5-A18E59DE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5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9E20-BC0A-544A-A594-18BAFCCE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42D95-CBD5-104B-B1A4-92411C7D8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4A3F-D1CC-1F41-B38D-36394B40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03B9-3059-5145-A0D6-451EDF68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0E095-6015-FE4E-930A-A8BEFB84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2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FFE54-D7B7-B748-98E7-B5686395B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62767-884B-B649-AA15-F0D38A781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8ED64-7F9F-BF41-A642-2C7531E4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5F0F6-E60E-8042-B997-C594676B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213CF-D708-CE49-A9A9-592A351C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14664-2D08-8D40-A528-5E96F3EC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C01A2-AF85-1745-88ED-B5F562439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AD734-8D8D-F046-99CD-5A94BE5D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C0DF0-1177-AF4F-8988-E783DA51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1C7F9-0804-FF4A-9E7B-2D5E76BD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4130A13-D238-A349-8C99-9CB41D6D09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52A577C-3F9D-9948-AAC1-4EA0C2156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6302" y="-5574"/>
            <a:ext cx="3014546" cy="1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3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EEC6-1365-7D4A-940A-D053C4CD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D8ACC-021B-4048-8607-09BB28A36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76C7B-0A0F-6B4A-BC03-0BD02C07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66A8-8210-B240-9EED-D4E6F544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FC88E-9E1A-CB42-96C7-8F4FB62D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3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7894-5EEA-4C49-B1E3-5FF33008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AF29-7EFE-8E4C-ABA0-191520AF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58304-3E04-AA43-BA58-87A1347A9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54416-37B8-5641-8825-4BF0FE2E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75877-F623-D14A-AB25-C7458144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3F640-CE21-7B43-9FB0-FFDC541F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3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DC19-5834-6149-83D7-C05FFE55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DB5BD-AB4A-B144-9C9A-A0BB61EE9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6D6E8-E340-3640-AFFA-C23CE7A6B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34F15-8948-FA41-9402-D1DA797AE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66BA6-28B9-984C-B6CA-B6AC81A54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6BC4B-28D5-FC45-9ADD-83690C00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C3802-21E7-E044-A2E3-01494FC2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4C70D-A04E-E949-9339-C053C112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2853-5790-BB46-87FD-60C08FA8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47DEB-5AAE-2743-BB0B-75D57F75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96CCA-5CAC-4843-89C0-3F133398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B8FAD-5DAB-4246-821F-2637BA29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1B81E-43AE-7E45-8893-86BECE33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AA444-034C-1448-84EF-B3E4B002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78DA-E858-3240-9194-8F05C5DF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3B35-537A-A246-A9AC-4D3FC48D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2F036-19F0-2843-B0A4-9B75C791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26FB9-0D54-3249-8B4A-337344C85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9D48E-B26C-4B4B-8C56-D8F1289A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AA212-4516-A344-AA44-E0B4B474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600A9-5E89-B34E-BADD-044D8FF0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3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E1F46-985B-2B4D-9027-F9BBB796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FF337-26C9-CA4E-BC28-60A3EC7B2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646B8-8961-6D42-AF42-A26DA2F2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0CFBF-4D04-A84E-946E-8C47C836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07769-2217-974E-A3AC-20B3CD79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C2387-06C5-C94F-B7EE-9B164824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0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2CBE3-38E9-7248-A983-8FB6845F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A9C47-E9A8-FC49-A7DA-8801B5AE8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9C4DA-39A5-7747-86DA-CE433A5E9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B9454-A33A-F446-9546-915897BF9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86B58-80C3-CA46-895C-B3A82200D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1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072533/contributions/4782207/" TargetMode="External"/><Relationship Id="rId2" Type="http://schemas.openxmlformats.org/officeDocument/2006/relationships/hyperlink" Target="https://indico.cern.ch/event/1072533/contributions/482052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1072533/contributions/4779245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020227-561C-0A4B-8200-C063B055C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3" y="0"/>
            <a:ext cx="105424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3B8D6-E921-2D46-AC09-85D537BFF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940" y="491490"/>
            <a:ext cx="6572250" cy="811530"/>
          </a:xfrm>
          <a:solidFill>
            <a:srgbClr val="FFFFFF">
              <a:alpha val="65098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CORE General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51D6-DE93-7F49-949E-3AF5B3D98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2172"/>
            <a:ext cx="9144000" cy="1225627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7 June 2022</a:t>
            </a:r>
          </a:p>
        </p:txBody>
      </p:sp>
    </p:spTree>
    <p:extLst>
      <p:ext uri="{BB962C8B-B14F-4D97-AF65-F5344CB8AC3E}">
        <p14:creationId xmlns:p14="http://schemas.microsoft.com/office/powerpoint/2010/main" val="212208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1BAD-D14C-7B45-9E45-3CBEF053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52DD3-36D3-9641-987F-8F898240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on DIS 2022 (Santiago de Compostela)</a:t>
            </a:r>
          </a:p>
          <a:p>
            <a:pPr lvl="1"/>
            <a:r>
              <a:rPr lang="en-US" dirty="0"/>
              <a:t>Charles Hyde</a:t>
            </a:r>
          </a:p>
          <a:p>
            <a:r>
              <a:rPr lang="en-US" dirty="0"/>
              <a:t>Rare Isotope Program at EIC</a:t>
            </a:r>
          </a:p>
          <a:p>
            <a:pPr lvl="1"/>
            <a:r>
              <a:rPr lang="en-US" dirty="0" err="1"/>
              <a:t>Brynna</a:t>
            </a:r>
            <a:r>
              <a:rPr lang="en-US" dirty="0"/>
              <a:t> Moran</a:t>
            </a:r>
          </a:p>
          <a:p>
            <a:r>
              <a:rPr lang="en-US" dirty="0"/>
              <a:t>Z-Tagging of far-forward projectile fragments at a secondary focus</a:t>
            </a:r>
          </a:p>
          <a:p>
            <a:pPr lvl="1"/>
            <a:r>
              <a:rPr lang="en-US" dirty="0" err="1"/>
              <a:t>Yordanka</a:t>
            </a:r>
            <a:r>
              <a:rPr lang="en-US" dirty="0"/>
              <a:t> </a:t>
            </a:r>
            <a:r>
              <a:rPr lang="en-US" dirty="0" err="1"/>
              <a:t>Ilieva</a:t>
            </a:r>
            <a:endParaRPr lang="en-US" dirty="0"/>
          </a:p>
          <a:p>
            <a:r>
              <a:rPr lang="en-US" dirty="0"/>
              <a:t>Future CORE meetings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E7622-6AA0-4B45-BF6D-087FDC62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58443-6AB7-024F-BE7B-510BD0E8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D2BBB-018F-2640-BED1-654441A9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9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79D6-24A1-BCA7-7449-129527B9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74F0-FB58-D686-7863-D3FBC6F46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presentations:</a:t>
            </a:r>
          </a:p>
          <a:p>
            <a:pPr lvl="1"/>
            <a:r>
              <a:rPr lang="en-US" dirty="0" err="1"/>
              <a:t>Gunar</a:t>
            </a:r>
            <a:r>
              <a:rPr lang="en-US" dirty="0"/>
              <a:t> Schnell: </a:t>
            </a:r>
            <a:r>
              <a:rPr lang="en-US" b="1" dirty="0"/>
              <a:t>CORE - a Compact Detector for the Electron-Ion Collider</a:t>
            </a:r>
            <a:br>
              <a:rPr lang="en-US" dirty="0"/>
            </a:br>
            <a:r>
              <a:rPr lang="en-US" dirty="0">
                <a:hlinkClick r:id="rId2"/>
              </a:rPr>
              <a:t>https://indico.cern.ch/event/1072533/contributions/4820527/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C. Hyde: </a:t>
            </a:r>
            <a:r>
              <a:rPr lang="en-US" b="1" dirty="0"/>
              <a:t>Coherent Deep Virtual Compton Scattering on </a:t>
            </a:r>
            <a:r>
              <a:rPr lang="en-US" dirty="0"/>
              <a:t>4</a:t>
            </a:r>
            <a:r>
              <a:rPr lang="en-US" b="1" dirty="0"/>
              <a:t>He with CORE@EIC</a:t>
            </a:r>
            <a:br>
              <a:rPr lang="en-US" dirty="0"/>
            </a:br>
            <a:r>
              <a:rPr lang="en-US" dirty="0">
                <a:hlinkClick r:id="rId3"/>
              </a:rPr>
              <a:t>https://indico.cern.ch/event/1072533/contributions/4782207/</a:t>
            </a:r>
            <a:r>
              <a:rPr lang="en-US" dirty="0"/>
              <a:t> </a:t>
            </a:r>
          </a:p>
          <a:p>
            <a:r>
              <a:rPr lang="en-US" dirty="0"/>
              <a:t>IR8, Physics with Secondary Focus</a:t>
            </a:r>
          </a:p>
          <a:p>
            <a:pPr lvl="1"/>
            <a:r>
              <a:rPr lang="en-US" dirty="0" err="1"/>
              <a:t>Brynna</a:t>
            </a:r>
            <a:r>
              <a:rPr lang="en-US" dirty="0"/>
              <a:t> Moran:  </a:t>
            </a:r>
            <a:r>
              <a:rPr lang="en-US" b="1" dirty="0"/>
              <a:t>Study of exotic nuclei made easy – a potentially novel topic for physics at the EIC </a:t>
            </a:r>
            <a:br>
              <a:rPr lang="en-US" b="1" dirty="0"/>
            </a:br>
            <a:r>
              <a:rPr lang="en-US" b="1" dirty="0">
                <a:hlinkClick r:id="rId4"/>
              </a:rPr>
              <a:t>https://indico.cern.ch/event/1072533/contributions/4779245/</a:t>
            </a:r>
            <a:r>
              <a:rPr lang="en-US" b="1" dirty="0"/>
              <a:t>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519DF-C8A0-61BD-952C-35DF019F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2F6FE-5CF8-7B42-8C0C-5DA22675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BAFEE-3113-0AFA-2B12-689D934E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595C-274E-8273-7360-77676D2E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 2022 Working Group 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7E6F2-E0D0-2907-BB76-432E852FC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7582" cy="4351338"/>
          </a:xfrm>
        </p:spPr>
        <p:txBody>
          <a:bodyPr/>
          <a:lstStyle/>
          <a:p>
            <a:r>
              <a:rPr lang="en-US" dirty="0"/>
              <a:t>WG6: Future Experiments</a:t>
            </a:r>
            <a:br>
              <a:rPr lang="en-US" dirty="0"/>
            </a:br>
            <a:r>
              <a:rPr lang="en-US"/>
              <a:t>Summary talk,</a:t>
            </a:r>
            <a:br>
              <a:rPr lang="en-US" dirty="0"/>
            </a:br>
            <a:r>
              <a:rPr lang="en-US" dirty="0"/>
              <a:t>Michela </a:t>
            </a:r>
            <a:r>
              <a:rPr lang="en-US" dirty="0" err="1"/>
              <a:t>Chiosso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CORE listed as contender for 2</a:t>
            </a:r>
            <a:r>
              <a:rPr lang="en-US" baseline="30000" dirty="0"/>
              <a:t>nd</a:t>
            </a:r>
            <a:r>
              <a:rPr lang="en-US" dirty="0"/>
              <a:t> Detector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2C44E-4AF0-7CF3-2759-8AB485A1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E8F63-1D90-1AAA-8B5A-F87AC6D1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1211E-D35C-3012-27C4-E59DCEC0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8D55F4-A9B1-05E7-C94E-059732E83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214" y="1891780"/>
            <a:ext cx="6444253" cy="482969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8BB117E-FF96-3E76-6245-F902F38DDDB8}"/>
              </a:ext>
            </a:extLst>
          </p:cNvPr>
          <p:cNvSpPr/>
          <p:nvPr/>
        </p:nvSpPr>
        <p:spPr>
          <a:xfrm>
            <a:off x="5370022" y="5675125"/>
            <a:ext cx="3607723" cy="752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86455A-6EC0-14DB-A39E-65F671BB82A7}"/>
              </a:ext>
            </a:extLst>
          </p:cNvPr>
          <p:cNvCxnSpPr>
            <a:cxnSpLocks/>
          </p:cNvCxnSpPr>
          <p:nvPr/>
        </p:nvCxnSpPr>
        <p:spPr>
          <a:xfrm>
            <a:off x="3192087" y="3607724"/>
            <a:ext cx="2315127" cy="2282437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76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187</Words>
  <Application>Microsoft Macintosh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CORE General Meeting</vt:lpstr>
      <vt:lpstr>Agenda</vt:lpstr>
      <vt:lpstr>DIS 2022</vt:lpstr>
      <vt:lpstr>DIS 2022 Working Group Summaries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General Meeting</dc:title>
  <dc:creator>Hyde, Charles E.</dc:creator>
  <cp:lastModifiedBy>Hyde, Charles E.</cp:lastModifiedBy>
  <cp:revision>7</cp:revision>
  <dcterms:created xsi:type="dcterms:W3CDTF">2022-03-23T23:16:24Z</dcterms:created>
  <dcterms:modified xsi:type="dcterms:W3CDTF">2022-06-07T15:06:36Z</dcterms:modified>
</cp:coreProperties>
</file>